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280" r:id="rId31"/>
    <p:sldId id="336" r:id="rId32"/>
    <p:sldId id="281" r:id="rId33"/>
    <p:sldId id="283" r:id="rId34"/>
    <p:sldId id="282"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9" r:id="rId50"/>
    <p:sldId id="300" r:id="rId51"/>
    <p:sldId id="301" r:id="rId52"/>
    <p:sldId id="303" r:id="rId53"/>
    <p:sldId id="304" r:id="rId54"/>
    <p:sldId id="305" r:id="rId55"/>
    <p:sldId id="306" r:id="rId56"/>
    <p:sldId id="302" r:id="rId57"/>
    <p:sldId id="307" r:id="rId58"/>
    <p:sldId id="308" r:id="rId59"/>
    <p:sldId id="309" r:id="rId60"/>
    <p:sldId id="310" r:id="rId61"/>
    <p:sldId id="311" r:id="rId62"/>
    <p:sldId id="348" r:id="rId63"/>
    <p:sldId id="312" r:id="rId64"/>
    <p:sldId id="345" r:id="rId65"/>
    <p:sldId id="298" r:id="rId66"/>
    <p:sldId id="314" r:id="rId67"/>
    <p:sldId id="313" r:id="rId68"/>
    <p:sldId id="315" r:id="rId69"/>
    <p:sldId id="316" r:id="rId70"/>
    <p:sldId id="317" r:id="rId71"/>
    <p:sldId id="318" r:id="rId72"/>
    <p:sldId id="340" r:id="rId73"/>
    <p:sldId id="341" r:id="rId74"/>
    <p:sldId id="320" r:id="rId75"/>
    <p:sldId id="321" r:id="rId76"/>
    <p:sldId id="322" r:id="rId77"/>
    <p:sldId id="323" r:id="rId78"/>
    <p:sldId id="349" r:id="rId79"/>
    <p:sldId id="324" r:id="rId80"/>
    <p:sldId id="338" r:id="rId81"/>
    <p:sldId id="325" r:id="rId82"/>
    <p:sldId id="326" r:id="rId83"/>
    <p:sldId id="327" r:id="rId84"/>
    <p:sldId id="329" r:id="rId85"/>
    <p:sldId id="337" r:id="rId86"/>
    <p:sldId id="350" r:id="rId87"/>
    <p:sldId id="330" r:id="rId88"/>
    <p:sldId id="351" r:id="rId89"/>
    <p:sldId id="331" r:id="rId90"/>
    <p:sldId id="332" r:id="rId91"/>
    <p:sldId id="333" r:id="rId92"/>
    <p:sldId id="352" r:id="rId93"/>
    <p:sldId id="342" r:id="rId94"/>
    <p:sldId id="343" r:id="rId95"/>
    <p:sldId id="328" r:id="rId96"/>
    <p:sldId id="334" r:id="rId97"/>
    <p:sldId id="339" r:id="rId98"/>
    <p:sldId id="353"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p:restoredTop sz="87379" autoAdjust="0"/>
  </p:normalViewPr>
  <p:slideViewPr>
    <p:cSldViewPr snapToGrid="0" snapToObjects="1">
      <p:cViewPr varScale="1">
        <p:scale>
          <a:sx n="105" d="100"/>
          <a:sy n="105" d="100"/>
        </p:scale>
        <p:origin x="195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11/22/18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60</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64</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68</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70</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72</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74</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77</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78</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81</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82</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84</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85</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89</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90</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91</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31</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45</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56</a:t>
            </a:fld>
            <a:endParaRPr lang="en-GB"/>
          </a:p>
        </p:txBody>
      </p:sp>
    </p:spTree>
    <p:extLst>
      <p:ext uri="{BB962C8B-B14F-4D97-AF65-F5344CB8AC3E}">
        <p14:creationId xmlns:p14="http://schemas.microsoft.com/office/powerpoint/2010/main" val="1489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D96F9273-1B51-1D4D-B007-2EA617412104}" type="datetimeFigureOut">
              <a:rPr lang="en-US" smtClean="0"/>
              <a:t>11/22/18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96F9273-1B51-1D4D-B007-2EA617412104}" type="datetimeFigureOut">
              <a:rPr lang="en-US" smtClean="0"/>
              <a:t>11/22/18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96F9273-1B51-1D4D-B007-2EA617412104}" type="datetimeFigureOut">
              <a:rPr lang="en-US" smtClean="0"/>
              <a:t>11/22/18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96F9273-1B51-1D4D-B007-2EA617412104}" type="datetimeFigureOut">
              <a:rPr lang="en-US" smtClean="0"/>
              <a:t>11/22/18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6F9273-1B51-1D4D-B007-2EA617412104}" type="datetimeFigureOut">
              <a:rPr lang="en-US" smtClean="0"/>
              <a:t>11/22/18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D96F9273-1B51-1D4D-B007-2EA617412104}" type="datetimeFigureOut">
              <a:rPr lang="en-US" smtClean="0"/>
              <a:t>11/22/18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D96F9273-1B51-1D4D-B007-2EA617412104}" type="datetimeFigureOut">
              <a:rPr lang="en-US" smtClean="0"/>
              <a:t>11/22/18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96F9273-1B51-1D4D-B007-2EA617412104}" type="datetimeFigureOut">
              <a:rPr lang="en-US" smtClean="0"/>
              <a:t>11/22/18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F9273-1B51-1D4D-B007-2EA617412104}" type="datetimeFigureOut">
              <a:rPr lang="en-US" smtClean="0"/>
              <a:t>11/22/18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96F9273-1B51-1D4D-B007-2EA617412104}" type="datetimeFigureOut">
              <a:rPr lang="en-US" smtClean="0"/>
              <a:t>11/22/18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96F9273-1B51-1D4D-B007-2EA617412104}" type="datetimeFigureOut">
              <a:rPr lang="en-US" smtClean="0"/>
              <a:t>11/22/18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F9273-1B51-1D4D-B007-2EA617412104}" type="datetimeFigureOut">
              <a:rPr lang="en-US" smtClean="0"/>
              <a:t>11/22/18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Tree>
    <p:extLst>
      <p:ext uri="{BB962C8B-B14F-4D97-AF65-F5344CB8AC3E}">
        <p14:creationId xmlns:p14="http://schemas.microsoft.com/office/powerpoint/2010/main" val="62403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183008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Tree>
    <p:extLst>
      <p:ext uri="{BB962C8B-B14F-4D97-AF65-F5344CB8AC3E}">
        <p14:creationId xmlns:p14="http://schemas.microsoft.com/office/powerpoint/2010/main" val="16051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Tree>
    <p:extLst>
      <p:ext uri="{BB962C8B-B14F-4D97-AF65-F5344CB8AC3E}">
        <p14:creationId xmlns:p14="http://schemas.microsoft.com/office/powerpoint/2010/main" val="272615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Tree>
    <p:extLst>
      <p:ext uri="{BB962C8B-B14F-4D97-AF65-F5344CB8AC3E}">
        <p14:creationId xmlns:p14="http://schemas.microsoft.com/office/powerpoint/2010/main" val="24671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Tree>
    <p:extLst>
      <p:ext uri="{BB962C8B-B14F-4D97-AF65-F5344CB8AC3E}">
        <p14:creationId xmlns:p14="http://schemas.microsoft.com/office/powerpoint/2010/main" val="211665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Tree>
    <p:extLst>
      <p:ext uri="{BB962C8B-B14F-4D97-AF65-F5344CB8AC3E}">
        <p14:creationId xmlns:p14="http://schemas.microsoft.com/office/powerpoint/2010/main" val="67403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210482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21020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Tree>
    <p:extLst>
      <p:ext uri="{BB962C8B-B14F-4D97-AF65-F5344CB8AC3E}">
        <p14:creationId xmlns:p14="http://schemas.microsoft.com/office/powerpoint/2010/main" val="164205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Tree>
    <p:extLst>
      <p:ext uri="{BB962C8B-B14F-4D97-AF65-F5344CB8AC3E}">
        <p14:creationId xmlns:p14="http://schemas.microsoft.com/office/powerpoint/2010/main" val="127554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Tree>
    <p:extLst>
      <p:ext uri="{BB962C8B-B14F-4D97-AF65-F5344CB8AC3E}">
        <p14:creationId xmlns:p14="http://schemas.microsoft.com/office/powerpoint/2010/main" val="582630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2"/>
              </a:rPr>
              <a:t>https://github.com/jrprice/Oclgrind</a:t>
            </a:r>
            <a:r>
              <a:rPr lang="en-GB" dirty="0"/>
              <a:t>  </a:t>
            </a:r>
          </a:p>
        </p:txBody>
      </p:sp>
    </p:spTree>
    <p:extLst>
      <p:ext uri="{BB962C8B-B14F-4D97-AF65-F5344CB8AC3E}">
        <p14:creationId xmlns:p14="http://schemas.microsoft.com/office/powerpoint/2010/main" val="390359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Tree>
    <p:extLst>
      <p:ext uri="{BB962C8B-B14F-4D97-AF65-F5344CB8AC3E}">
        <p14:creationId xmlns:p14="http://schemas.microsoft.com/office/powerpoint/2010/main" val="21167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131389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Tree>
    <p:extLst>
      <p:ext uri="{BB962C8B-B14F-4D97-AF65-F5344CB8AC3E}">
        <p14:creationId xmlns:p14="http://schemas.microsoft.com/office/powerpoint/2010/main" val="59672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r>
              <a:rPr lang="en-GB" dirty="0"/>
              <a:t>Don’t (over-) optimise specifically for one piece of hardware</a:t>
            </a:r>
          </a:p>
          <a:p>
            <a:r>
              <a:rPr lang="en-GB" dirty="0"/>
              <a:t>Test on various platforms during development to make sure it actually </a:t>
            </a:r>
            <a:r>
              <a:rPr lang="en-GB" i="1" dirty="0"/>
              <a:t>works </a:t>
            </a:r>
            <a:r>
              <a:rPr lang="en-GB" dirty="0"/>
              <a:t>on different hardware</a:t>
            </a:r>
          </a:p>
          <a:p>
            <a:r>
              <a:rPr lang="en-GB" dirty="0"/>
              <a:t>Profile (events should work everywhere)</a:t>
            </a:r>
          </a:p>
        </p:txBody>
      </p:sp>
    </p:spTree>
    <p:extLst>
      <p:ext uri="{BB962C8B-B14F-4D97-AF65-F5344CB8AC3E}">
        <p14:creationId xmlns:p14="http://schemas.microsoft.com/office/powerpoint/2010/main" val="68807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Tree>
    <p:extLst>
      <p:ext uri="{BB962C8B-B14F-4D97-AF65-F5344CB8AC3E}">
        <p14:creationId xmlns:p14="http://schemas.microsoft.com/office/powerpoint/2010/main" val="128924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Tree>
    <p:extLst>
      <p:ext uri="{BB962C8B-B14F-4D97-AF65-F5344CB8AC3E}">
        <p14:creationId xmlns:p14="http://schemas.microsoft.com/office/powerpoint/2010/main" val="352161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Tree>
    <p:extLst>
      <p:ext uri="{BB962C8B-B14F-4D97-AF65-F5344CB8AC3E}">
        <p14:creationId xmlns:p14="http://schemas.microsoft.com/office/powerpoint/2010/main" val="351781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Tree>
    <p:extLst>
      <p:ext uri="{BB962C8B-B14F-4D97-AF65-F5344CB8AC3E}">
        <p14:creationId xmlns:p14="http://schemas.microsoft.com/office/powerpoint/2010/main" val="17756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Tree>
    <p:extLst>
      <p:ext uri="{BB962C8B-B14F-4D97-AF65-F5344CB8AC3E}">
        <p14:creationId xmlns:p14="http://schemas.microsoft.com/office/powerpoint/2010/main" val="2199447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Tree>
    <p:extLst>
      <p:ext uri="{BB962C8B-B14F-4D97-AF65-F5344CB8AC3E}">
        <p14:creationId xmlns:p14="http://schemas.microsoft.com/office/powerpoint/2010/main" val="58051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Tree>
    <p:extLst>
      <p:ext uri="{BB962C8B-B14F-4D97-AF65-F5344CB8AC3E}">
        <p14:creationId xmlns:p14="http://schemas.microsoft.com/office/powerpoint/2010/main" val="33184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Tree>
    <p:extLst>
      <p:ext uri="{BB962C8B-B14F-4D97-AF65-F5344CB8AC3E}">
        <p14:creationId xmlns:p14="http://schemas.microsoft.com/office/powerpoint/2010/main" val="122955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Tree>
    <p:extLst>
      <p:ext uri="{BB962C8B-B14F-4D97-AF65-F5344CB8AC3E}">
        <p14:creationId xmlns:p14="http://schemas.microsoft.com/office/powerpoint/2010/main" val="291227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Tree>
    <p:extLst>
      <p:ext uri="{BB962C8B-B14F-4D97-AF65-F5344CB8AC3E}">
        <p14:creationId xmlns:p14="http://schemas.microsoft.com/office/powerpoint/2010/main" val="373603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Tree>
    <p:extLst>
      <p:ext uri="{BB962C8B-B14F-4D97-AF65-F5344CB8AC3E}">
        <p14:creationId xmlns:p14="http://schemas.microsoft.com/office/powerpoint/2010/main" val="285337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Tree>
    <p:extLst>
      <p:ext uri="{BB962C8B-B14F-4D97-AF65-F5344CB8AC3E}">
        <p14:creationId xmlns:p14="http://schemas.microsoft.com/office/powerpoint/2010/main" val="352274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Tree>
    <p:extLst>
      <p:ext uri="{BB962C8B-B14F-4D97-AF65-F5344CB8AC3E}">
        <p14:creationId xmlns:p14="http://schemas.microsoft.com/office/powerpoint/2010/main" val="232047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Tree>
    <p:extLst>
      <p:ext uri="{BB962C8B-B14F-4D97-AF65-F5344CB8AC3E}">
        <p14:creationId xmlns:p14="http://schemas.microsoft.com/office/powerpoint/2010/main" val="20997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Tree>
    <p:extLst>
      <p:ext uri="{BB962C8B-B14F-4D97-AF65-F5344CB8AC3E}">
        <p14:creationId xmlns:p14="http://schemas.microsoft.com/office/powerpoint/2010/main" val="4328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Tree>
    <p:extLst>
      <p:ext uri="{BB962C8B-B14F-4D97-AF65-F5344CB8AC3E}">
        <p14:creationId xmlns:p14="http://schemas.microsoft.com/office/powerpoint/2010/main" val="140789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Tree>
    <p:extLst>
      <p:ext uri="{BB962C8B-B14F-4D97-AF65-F5344CB8AC3E}">
        <p14:creationId xmlns:p14="http://schemas.microsoft.com/office/powerpoint/2010/main" val="3911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55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Tree>
    <p:extLst>
      <p:ext uri="{BB962C8B-B14F-4D97-AF65-F5344CB8AC3E}">
        <p14:creationId xmlns:p14="http://schemas.microsoft.com/office/powerpoint/2010/main" val="126540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Tree>
    <p:extLst>
      <p:ext uri="{BB962C8B-B14F-4D97-AF65-F5344CB8AC3E}">
        <p14:creationId xmlns:p14="http://schemas.microsoft.com/office/powerpoint/2010/main" val="64771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Tree>
    <p:extLst>
      <p:ext uri="{BB962C8B-B14F-4D97-AF65-F5344CB8AC3E}">
        <p14:creationId xmlns:p14="http://schemas.microsoft.com/office/powerpoint/2010/main" val="150899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Tree>
    <p:extLst>
      <p:ext uri="{BB962C8B-B14F-4D97-AF65-F5344CB8AC3E}">
        <p14:creationId xmlns:p14="http://schemas.microsoft.com/office/powerpoint/2010/main" val="245369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Tree>
    <p:extLst>
      <p:ext uri="{BB962C8B-B14F-4D97-AF65-F5344CB8AC3E}">
        <p14:creationId xmlns:p14="http://schemas.microsoft.com/office/powerpoint/2010/main" val="310007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Tree>
    <p:extLst>
      <p:ext uri="{BB962C8B-B14F-4D97-AF65-F5344CB8AC3E}">
        <p14:creationId xmlns:p14="http://schemas.microsoft.com/office/powerpoint/2010/main" val="2247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Tree>
    <p:extLst>
      <p:ext uri="{BB962C8B-B14F-4D97-AF65-F5344CB8AC3E}">
        <p14:creationId xmlns:p14="http://schemas.microsoft.com/office/powerpoint/2010/main" val="4063038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Tree>
    <p:extLst>
      <p:ext uri="{BB962C8B-B14F-4D97-AF65-F5344CB8AC3E}">
        <p14:creationId xmlns:p14="http://schemas.microsoft.com/office/powerpoint/2010/main" val="2042615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Tree>
    <p:extLst>
      <p:ext uri="{BB962C8B-B14F-4D97-AF65-F5344CB8AC3E}">
        <p14:creationId xmlns:p14="http://schemas.microsoft.com/office/powerpoint/2010/main" val="3224183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Tree>
    <p:extLst>
      <p:ext uri="{BB962C8B-B14F-4D97-AF65-F5344CB8AC3E}">
        <p14:creationId xmlns:p14="http://schemas.microsoft.com/office/powerpoint/2010/main" val="2793562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Tree>
    <p:extLst>
      <p:ext uri="{BB962C8B-B14F-4D97-AF65-F5344CB8AC3E}">
        <p14:creationId xmlns:p14="http://schemas.microsoft.com/office/powerpoint/2010/main" val="3749040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i="1" dirty="0"/>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i="1" dirty="0">
                <a:solidFill>
                  <a:srgbClr val="0000FF"/>
                </a:solidFill>
              </a:rPr>
              <a:t>implicit </a:t>
            </a:r>
            <a:r>
              <a:rPr lang="en-GB" i="1" dirty="0" err="1">
                <a:solidFill>
                  <a:srgbClr val="0000FF"/>
                </a:solidFill>
              </a:rPr>
              <a:t>vectorisation</a:t>
            </a:r>
            <a:r>
              <a:rPr lang="en-GB" dirty="0"/>
              <a:t>’)</a:t>
            </a:r>
          </a:p>
        </p:txBody>
      </p:sp>
    </p:spTree>
    <p:extLst>
      <p:ext uri="{BB962C8B-B14F-4D97-AF65-F5344CB8AC3E}">
        <p14:creationId xmlns:p14="http://schemas.microsoft.com/office/powerpoint/2010/main" val="2351403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Tree>
    <p:extLst>
      <p:ext uri="{BB962C8B-B14F-4D97-AF65-F5344CB8AC3E}">
        <p14:creationId xmlns:p14="http://schemas.microsoft.com/office/powerpoint/2010/main" val="1140896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Tree>
    <p:extLst>
      <p:ext uri="{BB962C8B-B14F-4D97-AF65-F5344CB8AC3E}">
        <p14:creationId xmlns:p14="http://schemas.microsoft.com/office/powerpoint/2010/main" val="1169122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CL_DEVICE_PREFERRED_VECTOR_WIDTH_FLOAT,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Tree>
    <p:extLst>
      <p:ext uri="{BB962C8B-B14F-4D97-AF65-F5344CB8AC3E}">
        <p14:creationId xmlns:p14="http://schemas.microsoft.com/office/powerpoint/2010/main" val="1019270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often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Very modern HPC GPUs can sometimes cope with branchy code well.</a:t>
            </a:r>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will be executed serially</a:t>
            </a:r>
          </a:p>
          <a:p>
            <a:pPr lvl="1"/>
            <a:r>
              <a:rPr lang="en-US" dirty="0"/>
              <a:t>Threads not following the current branch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80</a:t>
            </a:fld>
            <a:endParaRPr lang="en-US">
              <a:solidFill>
                <a:srgbClr val="000000"/>
              </a:solidFill>
            </a:endParaRPr>
          </a:p>
        </p:txBody>
      </p:sp>
      <p:cxnSp>
        <p:nvCxnSpPr>
          <p:cNvPr id="5" name="Straight Arrow Connector 4"/>
          <p:cNvCxnSpPr/>
          <p:nvPr/>
        </p:nvCxnSpPr>
        <p:spPr>
          <a:xfrm>
            <a:off x="2054592" y="52832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054592" y="5576714"/>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54592" y="5858936"/>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4592" y="61468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22992" y="5283202"/>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10770" y="5576714"/>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67882" y="5858936"/>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67882" y="6146802"/>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869298" y="52832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69298" y="5576714"/>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869298" y="5858936"/>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69298" y="61468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648187" y="5170311"/>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767643" y="5565421"/>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071509" y="6488668"/>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206041"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Branch1</a:t>
            </a:r>
          </a:p>
        </p:txBody>
      </p:sp>
      <p:sp>
        <p:nvSpPr>
          <p:cNvPr id="21" name="TextBox 20"/>
          <p:cNvSpPr txBox="1"/>
          <p:nvPr/>
        </p:nvSpPr>
        <p:spPr>
          <a:xfrm>
            <a:off x="4329286"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Branch2</a:t>
            </a:r>
          </a:p>
        </p:txBody>
      </p:sp>
      <p:sp>
        <p:nvSpPr>
          <p:cNvPr id="22" name="TextBox 21"/>
          <p:cNvSpPr txBox="1"/>
          <p:nvPr/>
        </p:nvSpPr>
        <p:spPr>
          <a:xfrm>
            <a:off x="5429952"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Branch3</a:t>
            </a:r>
          </a:p>
        </p:txBody>
      </p:sp>
      <p:sp>
        <p:nvSpPr>
          <p:cNvPr id="23" name="TextBox 22"/>
          <p:cNvSpPr txBox="1"/>
          <p:nvPr/>
        </p:nvSpPr>
        <p:spPr>
          <a:xfrm>
            <a:off x="6925730" y="6488668"/>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632179" y="6366933"/>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8161865" y="6050844"/>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1100945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Tree>
    <p:extLst>
      <p:ext uri="{BB962C8B-B14F-4D97-AF65-F5344CB8AC3E}">
        <p14:creationId xmlns:p14="http://schemas.microsoft.com/office/powerpoint/2010/main" val="898834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Tree>
    <p:extLst>
      <p:ext uri="{BB962C8B-B14F-4D97-AF65-F5344CB8AC3E}">
        <p14:creationId xmlns:p14="http://schemas.microsoft.com/office/powerpoint/2010/main" val="2173069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Tree>
    <p:extLst>
      <p:ext uri="{BB962C8B-B14F-4D97-AF65-F5344CB8AC3E}">
        <p14:creationId xmlns:p14="http://schemas.microsoft.com/office/powerpoint/2010/main" val="2579565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Tree>
    <p:extLst>
      <p:ext uri="{BB962C8B-B14F-4D97-AF65-F5344CB8AC3E}">
        <p14:creationId xmlns:p14="http://schemas.microsoft.com/office/powerpoint/2010/main" val="389104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Tree>
    <p:extLst>
      <p:ext uri="{BB962C8B-B14F-4D97-AF65-F5344CB8AC3E}">
        <p14:creationId xmlns:p14="http://schemas.microsoft.com/office/powerpoint/2010/main" val="51472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Tree>
    <p:extLst>
      <p:ext uri="{BB962C8B-B14F-4D97-AF65-F5344CB8AC3E}">
        <p14:creationId xmlns:p14="http://schemas.microsoft.com/office/powerpoint/2010/main" val="1119089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Tree>
    <p:extLst>
      <p:ext uri="{BB962C8B-B14F-4D97-AF65-F5344CB8AC3E}">
        <p14:creationId xmlns:p14="http://schemas.microsoft.com/office/powerpoint/2010/main" val="922886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Tree>
    <p:extLst>
      <p:ext uri="{BB962C8B-B14F-4D97-AF65-F5344CB8AC3E}">
        <p14:creationId xmlns:p14="http://schemas.microsoft.com/office/powerpoint/2010/main" val="1003612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Tree>
    <p:extLst>
      <p:ext uri="{BB962C8B-B14F-4D97-AF65-F5344CB8AC3E}">
        <p14:creationId xmlns:p14="http://schemas.microsoft.com/office/powerpoint/2010/main" val="4060139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Tree>
    <p:extLst>
      <p:ext uri="{BB962C8B-B14F-4D97-AF65-F5344CB8AC3E}">
        <p14:creationId xmlns:p14="http://schemas.microsoft.com/office/powerpoint/2010/main" val="32600155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Tree>
    <p:extLst>
      <p:ext uri="{BB962C8B-B14F-4D97-AF65-F5344CB8AC3E}">
        <p14:creationId xmlns:p14="http://schemas.microsoft.com/office/powerpoint/2010/main" val="42171135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Tree>
    <p:extLst>
      <p:ext uri="{BB962C8B-B14F-4D97-AF65-F5344CB8AC3E}">
        <p14:creationId xmlns:p14="http://schemas.microsoft.com/office/powerpoint/2010/main" val="42183182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Tree>
    <p:extLst>
      <p:ext uri="{BB962C8B-B14F-4D97-AF65-F5344CB8AC3E}">
        <p14:creationId xmlns:p14="http://schemas.microsoft.com/office/powerpoint/2010/main" val="3061877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Tree>
    <p:extLst>
      <p:ext uri="{BB962C8B-B14F-4D97-AF65-F5344CB8AC3E}">
        <p14:creationId xmlns:p14="http://schemas.microsoft.com/office/powerpoint/2010/main" val="224497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Tree>
    <p:extLst>
      <p:ext uri="{BB962C8B-B14F-4D97-AF65-F5344CB8AC3E}">
        <p14:creationId xmlns:p14="http://schemas.microsoft.com/office/powerpoint/2010/main" val="1664308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Tree>
    <p:extLst>
      <p:ext uri="{BB962C8B-B14F-4D97-AF65-F5344CB8AC3E}">
        <p14:creationId xmlns:p14="http://schemas.microsoft.com/office/powerpoint/2010/main" val="236271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922</TotalTime>
  <Words>9327</Words>
  <Application>Microsoft Macintosh PowerPoint</Application>
  <PresentationFormat>On-screen Show (4:3)</PresentationFormat>
  <Paragraphs>1342</Paragraphs>
  <Slides>98</Slides>
  <Notes>32</Notes>
  <HiddenSlides>43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98</vt:i4>
      </vt:variant>
    </vt:vector>
  </HeadingPairs>
  <TitlesOfParts>
    <vt:vector size="110" baseType="lpstr">
      <vt:lpstr>ＭＳ Ｐゴシック</vt:lpstr>
      <vt:lpstr>ヒラギノ角ゴ ProN W3</vt:lpstr>
      <vt:lpstr>Arial</vt:lpstr>
      <vt:lpstr>Calibri</vt:lpstr>
      <vt:lpstr>Courier New</vt:lpstr>
      <vt:lpstr>Courier New Bold</vt:lpstr>
      <vt:lpstr>Gill Sans Light</vt:lpstr>
      <vt:lpstr>Letter Gothic Std</vt:lpstr>
      <vt:lpstr>Menlo Regular</vt:lpstr>
      <vt:lpstr>Myriad Set Text</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Simon McIntosh-Smith</cp:lastModifiedBy>
  <cp:revision>263</cp:revision>
  <dcterms:created xsi:type="dcterms:W3CDTF">2015-05-05T22:43:30Z</dcterms:created>
  <dcterms:modified xsi:type="dcterms:W3CDTF">2018-11-22T23:25:02Z</dcterms:modified>
</cp:coreProperties>
</file>